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506C3-91C6-4292-8ACE-BCBF41471B34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99F2D-BFE9-4FB6-9D4C-9B7E7A940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2228850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Paul Lyons</a:t>
            </a:r>
            <a:endParaRPr lang="en-US" sz="8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CMP 230</a:t>
            </a:r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Information Literacy</a:t>
            </a:r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cstudent\Local Settings\Temporary Internet Files\Content.IE5\1FNWEU0Q\MM90028285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Details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235956">
            <a:off x="217072" y="1870002"/>
            <a:ext cx="8229600" cy="4543525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Bo</a:t>
            </a:r>
            <a:r>
              <a:rPr lang="en-US" sz="4800" dirty="0" smtClean="0">
                <a:solidFill>
                  <a:srgbClr val="FF0000"/>
                </a:solidFill>
              </a:rPr>
              <a:t>rn: Lawrence MA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Major: Psychology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High School Attended: </a:t>
            </a:r>
          </a:p>
          <a:p>
            <a:pPr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  Greater Lawrence Vocational Tech (Shop: Office Tech)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ccstudent\Local Settings\Temporary Internet Files\Content.IE5\HLZH3K27\MP90020220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395216"/>
            <a:ext cx="3657600" cy="2462784"/>
          </a:xfrm>
          <a:prstGeom prst="rect">
            <a:avLst/>
          </a:prstGeom>
          <a:noFill/>
        </p:spPr>
      </p:pic>
      <p:pic>
        <p:nvPicPr>
          <p:cNvPr id="2051" name="Picture 3" descr="C:\Documents and Settings\ccstudent\Local Settings\Temporary Internet Files\Content.IE5\LN1N8FGT\MC90019783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1" y="0"/>
            <a:ext cx="2971799" cy="2590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Education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Graduated Northern Essex Community College: Associates in Liberal Arts (psychology option)</a:t>
            </a:r>
          </a:p>
          <a:p>
            <a:r>
              <a:rPr lang="en-US" sz="4000" i="1" dirty="0" smtClean="0">
                <a:solidFill>
                  <a:srgbClr val="FF0000"/>
                </a:solidFill>
              </a:rPr>
              <a:t>Currently attending Cambridge College for a bachelors degree in Psychology and also attending NECC for an associates in Criminal Justice.</a:t>
            </a:r>
            <a:endParaRPr lang="en-US" sz="4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Other: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997576">
            <a:off x="333217" y="4232293"/>
            <a:ext cx="8229600" cy="1923048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Volunteer cameraman at St. Patrick’s Church.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Eagle Scout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1st degree black belt: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Kenpo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Karate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 descr="C:\Documents and Settings\ccstudent\Local Settings\Temporary Internet Files\Content.IE5\1FNWEU0Q\MC9000895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00200"/>
            <a:ext cx="3810000" cy="2514600"/>
          </a:xfrm>
          <a:prstGeom prst="rect">
            <a:avLst/>
          </a:prstGeom>
          <a:noFill/>
        </p:spPr>
      </p:pic>
      <p:pic>
        <p:nvPicPr>
          <p:cNvPr id="5" name="Picture 2" descr="C:\Documents and Settings\ccstudent\Local Settings\Temporary Internet Files\Content.IE5\MX0A7YV0\MC9002379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1430" y="4343400"/>
            <a:ext cx="2382570" cy="20687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END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C:\Documents and Settings\ccstudent\Local Settings\Temporary Internet Files\Content.IE5\MX0A7YV0\MC900040352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1"/>
            <a:ext cx="5486400" cy="5181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86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Paul Lyons</vt:lpstr>
      <vt:lpstr>Details</vt:lpstr>
      <vt:lpstr>Education</vt:lpstr>
      <vt:lpstr>Other:</vt:lpstr>
      <vt:lpstr>THE END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ccstudent</dc:creator>
  <cp:lastModifiedBy>ccstudent</cp:lastModifiedBy>
  <cp:revision>14</cp:revision>
  <dcterms:created xsi:type="dcterms:W3CDTF">2011-02-05T16:44:41Z</dcterms:created>
  <dcterms:modified xsi:type="dcterms:W3CDTF">2011-02-06T13:20:56Z</dcterms:modified>
</cp:coreProperties>
</file>